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100" d="100"/>
          <a:sy n="100" d="100"/>
        </p:scale>
        <p:origin x="1228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gif>
</file>

<file path=ppt/media/image5.gif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Mikhail Voloshin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BED7974-CF0B-4DFD-A2ED-160E7065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051" y="1416049"/>
            <a:ext cx="6739922" cy="505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87500"/>
            <a:ext cx="4984697" cy="5086350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 data using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via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Loading tables into DB2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exploratory analysis to get a “feel” for the data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with Matplotlib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visual tools to perform analytics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launch site locations with Folium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Interactive Visual Analytics Dashboard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patterns using Machine Learning algorithms with scikit-learn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857BA8-1EBD-4459-912D-57B468B62D85}"/>
              </a:ext>
            </a:extLst>
          </p:cNvPr>
          <p:cNvSpPr txBox="1">
            <a:spLocks/>
          </p:cNvSpPr>
          <p:nvPr/>
        </p:nvSpPr>
        <p:spPr>
          <a:xfrm>
            <a:off x="6027811" y="1587500"/>
            <a:ext cx="4984697" cy="43116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rockets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 with high-orbit payloads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Coastal launch sites have better recovery</a:t>
            </a:r>
          </a:p>
        </p:txBody>
      </p:sp>
      <p:pic>
        <p:nvPicPr>
          <p:cNvPr id="3" name="Picture 2" descr="A picture containing text, sky&#10;&#10;Description automatically generated">
            <a:extLst>
              <a:ext uri="{FF2B5EF4-FFF2-40B4-BE49-F238E27FC236}">
                <a16:creationId xmlns:a16="http://schemas.microsoft.com/office/drawing/2014/main" id="{139DB86F-E666-4B4C-BB71-CD0F90F8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547" y="4321392"/>
            <a:ext cx="24955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2521402"/>
            <a:ext cx="10399485" cy="379794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predict if the Falcon 9 first stage will land successfully.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 of 165 million dollars each, much of the savings is because SpaceX can reuse the first stage.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types of rockets land most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launch sites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payloads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orbital targets result in more successful landings?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394</TotalTime>
  <Words>1533</Words>
  <Application>Microsoft Office PowerPoint</Application>
  <PresentationFormat>Widescreen</PresentationFormat>
  <Paragraphs>255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Mikhail Voloshin</cp:lastModifiedBy>
  <cp:revision>194</cp:revision>
  <dcterms:created xsi:type="dcterms:W3CDTF">2021-04-29T18:58:34Z</dcterms:created>
  <dcterms:modified xsi:type="dcterms:W3CDTF">2021-09-16T19:58:01Z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